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77" r:id="rId3"/>
    <p:sldId id="281" r:id="rId4"/>
    <p:sldId id="282" r:id="rId5"/>
    <p:sldId id="283" r:id="rId6"/>
    <p:sldId id="284" r:id="rId7"/>
    <p:sldId id="285" r:id="rId8"/>
    <p:sldId id="280" r:id="rId9"/>
    <p:sldId id="279" r:id="rId10"/>
    <p:sldId id="286" r:id="rId11"/>
    <p:sldId id="287" r:id="rId12"/>
    <p:sldId id="288" r:id="rId13"/>
    <p:sldId id="289" r:id="rId14"/>
    <p:sldId id="29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56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93C9D-B481-4238-8D15-FBFA2F6D08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C72A74-7A26-41B0-BA1F-B51ED65F28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C6D8CD-C7B8-47F2-AA10-01B635309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EF498C-4729-4AE6-B3D8-94BE895F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65F8E1-8834-49DB-83B4-4BF796EF1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1461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289D2E-EFCF-4956-AB83-2DDDE54F4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04827E-3D0B-479C-A121-5FEAFF53BC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75FA39-CF45-4C16-84B5-A9680C638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A5C4E0-366A-411F-9B4C-4F2ECBB43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8AD4DF-93BE-4ED5-AF34-17F49A914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1194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23E9591-3669-4D6F-B519-B754ED0720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CA38DB-BB16-4707-A9BB-0EEE748EF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EDF6F8-988F-418A-8B90-C5522201E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99070-4768-4244-975C-C15387009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571FA5-8666-4F8D-81EB-DA83AB501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490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9AA9EC-9294-4BFB-BE53-2282A52E1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7811AF-7C66-46AE-92F4-D964DA5F7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BAD1A2-DB28-47E4-A788-FDB40617A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D0DF71-4E99-4D4F-B666-0EE9D4EEB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CEB99A-4DCD-4BFE-AB82-812894E8E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802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5E75E2-0622-4918-B864-711097FCC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B0DFA8-958E-4112-8558-AA463F1F0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96E163-7611-4626-B929-2CDA6A0FE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9F1F7C-4D44-4845-827B-380D84C48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33F27B-6D30-42DB-8034-9C4A5C7B5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30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2214E-99E0-4DA0-A4F9-263B09CE8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BB7D06-5B11-48A6-B3E7-35370567BC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77B9C0-D5CC-411C-8A5E-85516BD00A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6140E8-B6E5-4987-BB66-9305FD41C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9395E5-4B7B-4538-AE3E-2D9D6D34B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6E9338-18CB-4630-A4C0-C253FEB1E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64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B0CE18-1C8B-4356-B546-4D54BEF82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5FB24A-8C3D-4C33-8B40-4247FEE48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826566-BC47-4075-BA7D-B8EE10F0E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5EA929A-6E59-4196-BAD8-A46AE78462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3C96B85-1A6E-46FE-B1A9-05600B78C2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36D155-5FCC-4FEB-9551-2ADAD484A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0FB3CF0-A68E-4378-93D0-100D2D887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464EECE-87A1-44B2-AC0A-39416C411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9267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939E3-5D81-484F-9625-9C12082D4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1051320-B382-4A11-B157-757B08A1B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5F65CCB-1723-4AC8-9548-BC19B1A0A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77665F-A0A2-41F5-A0B8-7B0982DD9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447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C3D0E8C-A3CA-4E65-A33D-6BC213ECA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B5E6465-5B08-42C7-980C-A3D275447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9EBE97-54BF-4E14-8B3F-4BA51570E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86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B9E789-A449-4E20-BB03-C147061E1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F9106C-0B00-4790-B89C-EF674E1AA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BCDD32D-A8DF-41C5-BC81-88684B5E5C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3EA3BE-1AFF-4E1C-AE60-F9FD6DA87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C4C2E8-8E74-467F-A290-A71829728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96F91A-80D9-4A67-95ED-14D030AF5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059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410705-B93F-48E9-94F5-07EDF4E63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CCA0CD-E4A2-45AC-BECF-C5A489859E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ECEC052-1597-48E5-9804-F61F6E54C3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651A0C-E8B6-4365-B416-321B805F4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64803D-0533-47B1-8292-5892048C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AAA6F4-E239-4C3F-BED5-75288DA90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45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80D81E4-AFB7-4496-A31F-84CB766DA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64356C-B710-4ADC-9425-627BB3BDA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D279F0-41E1-4C4E-9C9E-7289CD4AB5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9D360-6E19-48DD-9757-7CBB9AFF04A7}" type="datetimeFigureOut">
              <a:rPr lang="ko-KR" altLang="en-US" smtClean="0"/>
              <a:t>2021-10-23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46DB40-FEE7-46F8-9A5E-35BB438A20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7D2566-6693-4618-9D76-576F46707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B2D1DC-D749-4178-9392-6CF00350A6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9430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FC572F0-CE01-48FA-8A9D-95FA6CB53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92" t="9738" r="26529" b="21798"/>
          <a:stretch/>
        </p:blipFill>
        <p:spPr>
          <a:xfrm>
            <a:off x="976044" y="390417"/>
            <a:ext cx="6575461" cy="59387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AEC7F6-541C-4A2C-8CEB-032B1D90E0D1}"/>
              </a:ext>
            </a:extLst>
          </p:cNvPr>
          <p:cNvSpPr txBox="1"/>
          <p:nvPr/>
        </p:nvSpPr>
        <p:spPr>
          <a:xfrm>
            <a:off x="8537825" y="2301411"/>
            <a:ext cx="2938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오류 </a:t>
            </a:r>
            <a:r>
              <a:rPr lang="en-US" altLang="ko-KR" dirty="0"/>
              <a:t>2: </a:t>
            </a:r>
            <a:r>
              <a:rPr lang="ko-KR" altLang="en-US" dirty="0"/>
              <a:t>뭘 입력해도 </a:t>
            </a:r>
            <a:r>
              <a:rPr lang="en-US" altLang="ko-KR" dirty="0"/>
              <a:t>22</a:t>
            </a:r>
            <a:r>
              <a:rPr lang="ko-KR" altLang="en-US" dirty="0"/>
              <a:t>가 출력됨</a:t>
            </a:r>
          </a:p>
        </p:txBody>
      </p:sp>
    </p:spTree>
    <p:extLst>
      <p:ext uri="{BB962C8B-B14F-4D97-AF65-F5344CB8AC3E}">
        <p14:creationId xmlns:p14="http://schemas.microsoft.com/office/powerpoint/2010/main" val="2084972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2D2451C-1F79-4639-B1A9-C2B000C191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6" t="10889" r="34167" b="22222"/>
          <a:stretch/>
        </p:blipFill>
        <p:spPr>
          <a:xfrm>
            <a:off x="1341120" y="746760"/>
            <a:ext cx="6355080" cy="458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810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440D669-7D42-40D0-927C-EDAD0B2F86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04" t="22666" r="4629" b="25482"/>
          <a:stretch/>
        </p:blipFill>
        <p:spPr>
          <a:xfrm>
            <a:off x="3495040" y="1412240"/>
            <a:ext cx="429768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96172D9-326E-4255-AE24-094D52D533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19" t="23556" r="4629" b="25482"/>
          <a:stretch/>
        </p:blipFill>
        <p:spPr>
          <a:xfrm>
            <a:off x="3820160" y="1056640"/>
            <a:ext cx="4318000" cy="349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589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AF362B5-ABF7-4B0D-B130-CDBF97629A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96" t="22666" r="4722" b="25482"/>
          <a:stretch/>
        </p:blipFill>
        <p:spPr>
          <a:xfrm>
            <a:off x="5069840" y="1651000"/>
            <a:ext cx="427736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449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5E886C5-D883-4FAF-9B46-F87297940D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04" t="23556" r="4537" b="25037"/>
          <a:stretch/>
        </p:blipFill>
        <p:spPr>
          <a:xfrm>
            <a:off x="4643120" y="1889760"/>
            <a:ext cx="4307840" cy="352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961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53594A7-0133-4AF7-B1C0-94F1608BF8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49" t="26967" r="39919" b="20599"/>
          <a:stretch/>
        </p:blipFill>
        <p:spPr>
          <a:xfrm>
            <a:off x="1226049" y="975912"/>
            <a:ext cx="5873393" cy="490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57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863F444-F0D8-4075-A68B-DAA9F035A8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56" t="28165" r="40387" b="21348"/>
          <a:stretch/>
        </p:blipFill>
        <p:spPr>
          <a:xfrm>
            <a:off x="2887038" y="1931542"/>
            <a:ext cx="5496674" cy="446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653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BE26DD-8E51-4E8C-B201-A80BDB85E0F3}"/>
              </a:ext>
            </a:extLst>
          </p:cNvPr>
          <p:cNvSpPr txBox="1"/>
          <p:nvPr/>
        </p:nvSpPr>
        <p:spPr>
          <a:xfrm>
            <a:off x="7546041" y="3936858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오류 </a:t>
            </a:r>
            <a:r>
              <a:rPr lang="en-US" altLang="ko-KR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1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22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가 </a:t>
            </a:r>
            <a:r>
              <a:rPr lang="ko-KR" altLang="en-US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아예 출력되지 않음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03C808-CE0F-455B-AE3A-9D4E838559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93" t="10187" r="38233" b="21948"/>
          <a:stretch/>
        </p:blipFill>
        <p:spPr>
          <a:xfrm>
            <a:off x="1705510" y="791110"/>
            <a:ext cx="3914454" cy="465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945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CCDCF8B-46EC-482F-9853-B61C2D5ACE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74" t="18727" r="30368" b="28839"/>
          <a:stretch/>
        </p:blipFill>
        <p:spPr>
          <a:xfrm>
            <a:off x="2465797" y="1397286"/>
            <a:ext cx="5640513" cy="475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339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9421512-C4D3-46A4-9C7C-44E46939F7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68" t="19774" r="30275" b="28839"/>
          <a:stretch/>
        </p:blipFill>
        <p:spPr>
          <a:xfrm>
            <a:off x="2476070" y="1212350"/>
            <a:ext cx="5116532" cy="422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200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A38DABD-6D27-4E94-8C05-875CCC7EEA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83" t="9944" r="35358" b="50000"/>
          <a:stretch/>
        </p:blipFill>
        <p:spPr>
          <a:xfrm>
            <a:off x="2742202" y="557938"/>
            <a:ext cx="6707595" cy="43550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D72966-1D42-40D3-AA1F-810D8CC6D8D0}"/>
              </a:ext>
            </a:extLst>
          </p:cNvPr>
          <p:cNvSpPr txBox="1"/>
          <p:nvPr/>
        </p:nvSpPr>
        <p:spPr>
          <a:xfrm>
            <a:off x="5645426" y="5367130"/>
            <a:ext cx="1934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이건 </a:t>
            </a:r>
            <a:r>
              <a:rPr lang="ko-KR" altLang="en-US" dirty="0" err="1"/>
              <a:t>완성된겁니다</a:t>
            </a:r>
            <a:r>
              <a:rPr lang="en-US" altLang="ko-KR" dirty="0"/>
              <a:t>!~</a:t>
            </a:r>
          </a:p>
        </p:txBody>
      </p:sp>
    </p:spTree>
    <p:extLst>
      <p:ext uri="{BB962C8B-B14F-4D97-AF65-F5344CB8AC3E}">
        <p14:creationId xmlns:p14="http://schemas.microsoft.com/office/powerpoint/2010/main" val="1291027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5F8974C-A1F7-45B4-AC02-8A228B44A9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57" t="28474" r="41008" b="21582"/>
          <a:stretch/>
        </p:blipFill>
        <p:spPr>
          <a:xfrm>
            <a:off x="2510725" y="948955"/>
            <a:ext cx="6059837" cy="496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082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D291B28-1397-4C52-A9BB-C1FCDA9166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90" t="27571" r="40444" b="22260"/>
          <a:stretch/>
        </p:blipFill>
        <p:spPr>
          <a:xfrm>
            <a:off x="2650211" y="1250763"/>
            <a:ext cx="5455403" cy="435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153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19</Words>
  <Application>Microsoft Office PowerPoint</Application>
  <PresentationFormat>와이드스크린</PresentationFormat>
  <Paragraphs>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조예나</dc:creator>
  <cp:lastModifiedBy>조예나</cp:lastModifiedBy>
  <cp:revision>4</cp:revision>
  <dcterms:created xsi:type="dcterms:W3CDTF">2021-10-21T13:47:30Z</dcterms:created>
  <dcterms:modified xsi:type="dcterms:W3CDTF">2021-10-23T14:31:04Z</dcterms:modified>
</cp:coreProperties>
</file>

<file path=docProps/thumbnail.jpeg>
</file>